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6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7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3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9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1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0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9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3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F7CFEE-89D4-4E78-BAC7-26C4C85B79D7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22CCE48-2291-4807-85A9-17E9B7F4B8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53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/>
              <a:t>Газета от а до я: практический курс</a:t>
            </a:r>
            <a:endParaRPr lang="ru-RU" sz="6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16" y="3420093"/>
            <a:ext cx="1958630" cy="2807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2" y="3420093"/>
            <a:ext cx="1883229" cy="2699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61" y="3420093"/>
            <a:ext cx="1967806" cy="2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 8.</a:t>
            </a:r>
            <a:br>
              <a:rPr lang="ru-RU" sz="3200" b="1" dirty="0" smtClean="0"/>
            </a:br>
            <a:r>
              <a:rPr lang="ru-RU" sz="3200" b="1" dirty="0" smtClean="0"/>
              <a:t>Экскурсия в редакцию печатного </a:t>
            </a:r>
            <a:r>
              <a:rPr lang="ru-RU" sz="3200" b="1" dirty="0" err="1" smtClean="0"/>
              <a:t>сми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101056"/>
            <a:ext cx="5753100" cy="3838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32" y="2101056"/>
            <a:ext cx="57531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9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88" y="581891"/>
            <a:ext cx="11123920" cy="1270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 9-10.</a:t>
            </a:r>
            <a:br>
              <a:rPr lang="ru-RU" b="1" dirty="0" smtClean="0"/>
            </a:br>
            <a:r>
              <a:rPr lang="ru-RU" b="1" dirty="0" smtClean="0"/>
              <a:t>Компьютерный урок «особенности верстки современной газеты».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5" y="2125683"/>
            <a:ext cx="3025350" cy="36782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36" y="2125683"/>
            <a:ext cx="4758372" cy="3565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73" y="3267598"/>
            <a:ext cx="3895153" cy="31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8" y="702155"/>
            <a:ext cx="11147670" cy="11385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 </a:t>
            </a:r>
            <a:r>
              <a:rPr lang="ru-RU" sz="3600" b="1" dirty="0" smtClean="0"/>
              <a:t>11-1</a:t>
            </a:r>
            <a:r>
              <a:rPr lang="ru-RU" b="1" dirty="0" smtClean="0"/>
              <a:t>2.</a:t>
            </a:r>
            <a:br>
              <a:rPr lang="ru-RU" b="1" dirty="0" smtClean="0"/>
            </a:br>
            <a:r>
              <a:rPr lang="ru-RU" b="1" dirty="0" smtClean="0"/>
              <a:t>Компьютерный урок «обработка иллюстраций и фотографий для печатного издания».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6" y="2335605"/>
            <a:ext cx="2663174" cy="367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85" y="2335605"/>
            <a:ext cx="4552573" cy="3851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88" y="3380767"/>
            <a:ext cx="3288770" cy="25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9418" y="1508165"/>
            <a:ext cx="941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МЫ ЖДЕМ ИМЕННО ВАС!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37229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Преподаватели курса: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51" y="3032281"/>
            <a:ext cx="3694092" cy="4589051"/>
          </a:xfrm>
        </p:spPr>
      </p:pic>
      <p:sp>
        <p:nvSpPr>
          <p:cNvPr id="5" name="TextBox 4"/>
          <p:cNvSpPr txBox="1"/>
          <p:nvPr/>
        </p:nvSpPr>
        <p:spPr>
          <a:xfrm>
            <a:off x="6056416" y="2135096"/>
            <a:ext cx="6739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Доцент кафедры журналистики </a:t>
            </a:r>
          </a:p>
          <a:p>
            <a:pPr algn="ctr"/>
            <a:r>
              <a:rPr lang="ru-RU" sz="2400" b="1" dirty="0" smtClean="0"/>
              <a:t>В.В. ПРОНИН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8130" y="1888178"/>
            <a:ext cx="5997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Доцент кафедры журналистики </a:t>
            </a:r>
          </a:p>
          <a:p>
            <a:pPr algn="ctr"/>
            <a:r>
              <a:rPr lang="ru-RU" sz="2400" b="1" dirty="0" smtClean="0"/>
              <a:t>Н.О. АВТАЕВА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40" y="2996174"/>
            <a:ext cx="3419954" cy="42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 </a:t>
            </a:r>
            <a:r>
              <a:rPr lang="ru-RU" sz="4000" b="1" dirty="0" smtClean="0"/>
              <a:t>1</a:t>
            </a:r>
            <a:r>
              <a:rPr lang="ru-RU" sz="3200" b="1" dirty="0" smtClean="0"/>
              <a:t>. </a:t>
            </a:r>
            <a:br>
              <a:rPr lang="ru-RU" sz="3200" b="1" dirty="0" smtClean="0"/>
            </a:br>
            <a:r>
              <a:rPr lang="ru-RU" sz="3200" b="1" dirty="0" smtClean="0"/>
              <a:t>Журналистская информация: факт и новость.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94" y="2418731"/>
            <a:ext cx="4904317" cy="3678238"/>
          </a:xfrm>
        </p:spPr>
      </p:pic>
      <p:sp>
        <p:nvSpPr>
          <p:cNvPr id="5" name="TextBox 4"/>
          <p:cNvSpPr txBox="1"/>
          <p:nvPr/>
        </p:nvSpPr>
        <p:spPr>
          <a:xfrm>
            <a:off x="237506" y="1828800"/>
            <a:ext cx="5593279" cy="523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i="1" dirty="0" smtClean="0"/>
              <a:t> Свойства журналистской информации;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i="1" dirty="0" smtClean="0"/>
              <a:t>  Функции информации;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i="1" dirty="0" smtClean="0"/>
              <a:t>  Виды информации;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i="1" dirty="0" smtClean="0"/>
              <a:t>  Практикум-игра по работе с информацией «Бульонные кубики».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13027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 </a:t>
            </a:r>
            <a:r>
              <a:rPr lang="ru-RU" sz="4000" b="1" dirty="0" smtClean="0"/>
              <a:t>2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 Методы сбора журналистской информации.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7" y="3571527"/>
            <a:ext cx="3978932" cy="2637819"/>
          </a:xfrm>
        </p:spPr>
      </p:pic>
      <p:sp>
        <p:nvSpPr>
          <p:cNvPr id="4" name="TextBox 3"/>
          <p:cNvSpPr txBox="1"/>
          <p:nvPr/>
        </p:nvSpPr>
        <p:spPr>
          <a:xfrm>
            <a:off x="878426" y="1962236"/>
            <a:ext cx="337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КОММУНИКАТИВНЫЕ </a:t>
            </a:r>
          </a:p>
          <a:p>
            <a:pPr algn="ctr"/>
            <a:r>
              <a:rPr lang="ru-RU" sz="2400" b="1" dirty="0" smtClean="0"/>
              <a:t>МЕТОДЫ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8245" y="1971304"/>
            <a:ext cx="4108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АНАЛИТИЧЕСКИЕ </a:t>
            </a:r>
          </a:p>
          <a:p>
            <a:pPr algn="ctr"/>
            <a:r>
              <a:rPr lang="ru-RU" sz="2400" b="1" dirty="0" smtClean="0"/>
              <a:t>МЕТОДЫ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58348" y="1962236"/>
            <a:ext cx="345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ФИЗИЧЕСКИЕ</a:t>
            </a:r>
          </a:p>
          <a:p>
            <a:pPr algn="ctr"/>
            <a:r>
              <a:rPr lang="ru-RU" sz="2400" b="1" dirty="0" smtClean="0"/>
              <a:t>МЕТОДЫ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48" y="3087194"/>
            <a:ext cx="4688495" cy="3106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94" y="3087194"/>
            <a:ext cx="4477906" cy="30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 </a:t>
            </a:r>
            <a:r>
              <a:rPr lang="ru-RU" sz="4000" b="1" dirty="0" smtClean="0"/>
              <a:t>3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Деловая игра «ЖУРНАЛИСТ берет интервью».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9" y="2858119"/>
            <a:ext cx="4989824" cy="33289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91" y="2945082"/>
            <a:ext cx="4878378" cy="32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3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 </a:t>
            </a:r>
            <a:r>
              <a:rPr lang="ru-RU" sz="4000" b="1" dirty="0" smtClean="0"/>
              <a:t>4</a:t>
            </a:r>
            <a:r>
              <a:rPr lang="ru-RU" sz="3200" b="1" dirty="0" smtClean="0"/>
              <a:t>. </a:t>
            </a:r>
            <a:br>
              <a:rPr lang="ru-RU" sz="3200" b="1" dirty="0" smtClean="0"/>
            </a:br>
            <a:r>
              <a:rPr lang="ru-RU" sz="3200" b="1" dirty="0" smtClean="0"/>
              <a:t>Особенности труда редакции печатного СМИ.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5" y="2240602"/>
            <a:ext cx="5521810" cy="3678238"/>
          </a:xfrm>
        </p:spPr>
      </p:pic>
      <p:sp>
        <p:nvSpPr>
          <p:cNvPr id="5" name="TextBox 4"/>
          <p:cNvSpPr txBox="1"/>
          <p:nvPr/>
        </p:nvSpPr>
        <p:spPr>
          <a:xfrm>
            <a:off x="6709558" y="2240602"/>
            <a:ext cx="4714504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i="1" dirty="0" smtClean="0"/>
              <a:t>Комплексность;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i="1" dirty="0" smtClean="0"/>
              <a:t>Непрерывность;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i="1" dirty="0" smtClean="0"/>
              <a:t>Коллективность;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i="1" dirty="0" smtClean="0"/>
              <a:t>Техничность и др.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46938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Тема 5.</a:t>
            </a:r>
            <a:br>
              <a:rPr lang="ru-RU" b="1" dirty="0" smtClean="0"/>
            </a:br>
            <a:r>
              <a:rPr lang="ru-RU" b="1" dirty="0" smtClean="0"/>
              <a:t>Практикум «Способы создания газетного заголовка».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46" y="2276228"/>
            <a:ext cx="4904317" cy="367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76" y="2276228"/>
            <a:ext cx="4940473" cy="36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 6.</a:t>
            </a:r>
            <a:br>
              <a:rPr lang="ru-RU" sz="3200" b="1" dirty="0" smtClean="0"/>
            </a:br>
            <a:r>
              <a:rPr lang="ru-RU" sz="3200" b="1" dirty="0" err="1" smtClean="0"/>
              <a:t>Видеоурок</a:t>
            </a:r>
            <a:r>
              <a:rPr lang="ru-RU" sz="3200" b="1" dirty="0" smtClean="0"/>
              <a:t> «жанры современной периодики».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50" y="1949344"/>
            <a:ext cx="4572638" cy="342947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3" y="1949344"/>
            <a:ext cx="4572638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82" y="3428521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6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702156"/>
            <a:ext cx="11195172" cy="11266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тЕМА</a:t>
            </a:r>
            <a:r>
              <a:rPr lang="ru-RU" b="1" dirty="0" smtClean="0"/>
              <a:t> 7. </a:t>
            </a:r>
            <a:br>
              <a:rPr lang="ru-RU" b="1" dirty="0" smtClean="0"/>
            </a:br>
            <a:r>
              <a:rPr lang="ru-RU" b="1" dirty="0" smtClean="0"/>
              <a:t>Практикум «ЛИД, перевернутая и простая пирамида: секреты создания информационного материала».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94" y="2666081"/>
            <a:ext cx="2952126" cy="32516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1" y="2417205"/>
            <a:ext cx="5588352" cy="35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370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TC103457464[[fn=Делимое]]</Template>
  <TotalTime>106</TotalTime>
  <Words>97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Corbel</vt:lpstr>
      <vt:lpstr>Gill Sans MT</vt:lpstr>
      <vt:lpstr>Wingdings</vt:lpstr>
      <vt:lpstr>Wingdings 2</vt:lpstr>
      <vt:lpstr>Дивиденд</vt:lpstr>
      <vt:lpstr>Газета от а до я: практический курс</vt:lpstr>
      <vt:lpstr>Преподаватели курса:</vt:lpstr>
      <vt:lpstr>ТЕМА 1.  Журналистская информация: факт и новость.</vt:lpstr>
      <vt:lpstr>Тема 2.  Методы сбора журналистской информации.</vt:lpstr>
      <vt:lpstr>Тема 3. Деловая игра «ЖУРНАЛИСТ берет интервью».</vt:lpstr>
      <vt:lpstr>Тема 4.  Особенности труда редакции печатного СМИ.</vt:lpstr>
      <vt:lpstr>Тема 5. Практикум «Способы создания газетного заголовка».</vt:lpstr>
      <vt:lpstr>Тема 6. Видеоурок «жанры современной периодики».</vt:lpstr>
      <vt:lpstr>тЕМА 7.  Практикум «ЛИД, перевернутая и простая пирамида: секреты создания информационного материала».</vt:lpstr>
      <vt:lpstr>ТЕМА 8. Экскурсия в редакцию печатного сми.</vt:lpstr>
      <vt:lpstr>Тема 9-10. Компьютерный урок «особенности верстки современной газеты».</vt:lpstr>
      <vt:lpstr>Тема 11-12. Компьютерный урок «обработка иллюстраций и фотографий для печатного издания».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Газета от а до я: практический курс</dc:title>
  <dc:creator>Семья</dc:creator>
  <cp:lastModifiedBy>Семья</cp:lastModifiedBy>
  <cp:revision>39</cp:revision>
  <dcterms:created xsi:type="dcterms:W3CDTF">2013-04-09T11:21:47Z</dcterms:created>
  <dcterms:modified xsi:type="dcterms:W3CDTF">2013-04-09T13:08:01Z</dcterms:modified>
</cp:coreProperties>
</file>